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2AD23FE-CE2A-4E7B-8353-3DCF9B2C53BE}">
          <p14:sldIdLst>
            <p14:sldId id="256"/>
            <p14:sldId id="257"/>
          </p14:sldIdLst>
        </p14:section>
        <p14:section name="Névtelen szakasz" id="{45FE61D1-C15D-48E5-9A9F-92842C818677}">
          <p14:sldIdLst>
            <p14:sldId id="258"/>
            <p14:sldId id="259"/>
            <p14:sldId id="26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6308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622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913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29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58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2763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66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9665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82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688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40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5077-9473-4495-A57C-E978F77B039D}" type="datetimeFigureOut">
              <a:rPr lang="hu-HU" smtClean="0"/>
              <a:t>2018. 03. 10.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33D49-29DE-457C-ABE0-D41891EF1B2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714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72400" cy="1470025"/>
          </a:xfrm>
        </p:spPr>
        <p:txBody>
          <a:bodyPr/>
          <a:lstStyle/>
          <a:p>
            <a:r>
              <a:rPr lang="hu-HU" dirty="0" smtClean="0">
                <a:latin typeface="Broadway" pitchFamily="82" charset="0"/>
              </a:rPr>
              <a:t>Drága barátom!</a:t>
            </a:r>
            <a:endParaRPr lang="hu-HU" dirty="0">
              <a:latin typeface="Broadway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7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5" y="0"/>
            <a:ext cx="4336871" cy="6842827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7" y="-64445"/>
            <a:ext cx="4788024" cy="692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latin typeface="Broadway" pitchFamily="82" charset="0"/>
              </a:rPr>
              <a:t>Az én véleményem </a:t>
            </a:r>
            <a:endParaRPr lang="hu-HU" dirty="0">
              <a:latin typeface="Broadway" pitchFamily="82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497363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>
                <a:latin typeface="Arial" pitchFamily="34" charset="0"/>
                <a:cs typeface="Arial" pitchFamily="34" charset="0"/>
              </a:rPr>
              <a:t>A második verzió nekem jobban tetszik, örülök, hogy finomítottál rajta, az előző variáció kicsit nyers volt. Kezdesz ráérezni. ;) A további versszakokban tetszik ahogy ősszel érzékeltetted a hangulatvilágot.</a:t>
            </a:r>
            <a:endParaRPr lang="hu-H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20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332656"/>
            <a:ext cx="5076056" cy="92697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Ezt nézd mit találtam!</a:t>
            </a:r>
            <a:endParaRPr lang="hu-HU" dirty="0"/>
          </a:p>
        </p:txBody>
      </p:sp>
      <p:pic>
        <p:nvPicPr>
          <p:cNvPr id="12" name="Tartalom helye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0"/>
            <a:ext cx="3858614" cy="6858000"/>
          </a:xfrm>
        </p:spPr>
      </p:pic>
      <p:sp>
        <p:nvSpPr>
          <p:cNvPr id="13" name="Szövegdoboz 12"/>
          <p:cNvSpPr txBox="1"/>
          <p:nvPr/>
        </p:nvSpPr>
        <p:spPr>
          <a:xfrm>
            <a:off x="899592" y="3068960"/>
            <a:ext cx="3060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itchFamily="34" charset="0"/>
                <a:cs typeface="Arial" pitchFamily="34" charset="0"/>
              </a:rPr>
              <a:t>Nézd már befutott a műved!</a:t>
            </a:r>
            <a:r>
              <a:rPr lang="hu-HU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Látom </a:t>
            </a:r>
            <a:r>
              <a:rPr lang="hu-H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híres lettél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93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9552" y="188641"/>
            <a:ext cx="8229600" cy="3096344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Szerintem egész jók a verseid, tetszenek benne a költői képek, nem túlzás semmi ebben a mi szakmánkban.</a:t>
            </a:r>
          </a:p>
          <a:p>
            <a:pPr marL="0" indent="0">
              <a:buNone/>
            </a:pPr>
            <a:r>
              <a:rPr lang="hu-HU" dirty="0" smtClean="0"/>
              <a:t>Amúgy válthatnál már e-bookra… </a:t>
            </a:r>
            <a:r>
              <a:rPr lang="hu-HU" dirty="0" smtClean="0">
                <a:sym typeface="Wingdings" pitchFamily="2" charset="2"/>
              </a:rPr>
              <a:t></a:t>
            </a:r>
            <a:endParaRPr lang="hu-H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500"/>
            <a:ext cx="6588224" cy="4399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76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80</Words>
  <Application>Microsoft Office PowerPoint</Application>
  <PresentationFormat>Diavetítés a képernyőre (4:3 oldalarány)</PresentationFormat>
  <Paragraphs>7</Paragraphs>
  <Slides>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5</vt:i4>
      </vt:variant>
    </vt:vector>
  </HeadingPairs>
  <TitlesOfParts>
    <vt:vector size="6" baseType="lpstr">
      <vt:lpstr>Office-téma</vt:lpstr>
      <vt:lpstr>Drága barátom!</vt:lpstr>
      <vt:lpstr>PowerPoint bemutató</vt:lpstr>
      <vt:lpstr>Az én véleményem </vt:lpstr>
      <vt:lpstr>Ezt nézd mit találtam!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Drága barátom!</dc:title>
  <dc:creator>Windows-felhasználó</dc:creator>
  <cp:lastModifiedBy>Windows-felhasználó</cp:lastModifiedBy>
  <cp:revision>3</cp:revision>
  <dcterms:created xsi:type="dcterms:W3CDTF">2018-03-10T15:37:41Z</dcterms:created>
  <dcterms:modified xsi:type="dcterms:W3CDTF">2018-03-10T16:02:18Z</dcterms:modified>
</cp:coreProperties>
</file>